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29252-4A22-4C00-819E-869E40E0FD1C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366BC-C835-4478-85B8-E54D4E56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4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Перш, </a:t>
            </a:r>
            <a:r>
              <a:rPr lang="ru-RU" dirty="0" err="1" smtClean="0"/>
              <a:t>чым</a:t>
            </a:r>
            <a:r>
              <a:rPr lang="ru-RU" dirty="0" smtClean="0"/>
              <a:t> </a:t>
            </a:r>
            <a:r>
              <a:rPr lang="ru-RU" dirty="0" err="1" smtClean="0"/>
              <a:t>разгортваць</a:t>
            </a:r>
            <a:r>
              <a:rPr lang="ru-RU" dirty="0" smtClean="0"/>
              <a:t> </a:t>
            </a:r>
            <a:r>
              <a:rPr lang="ru-RU" dirty="0" err="1" smtClean="0"/>
              <a:t>адказ</a:t>
            </a:r>
            <a:r>
              <a:rPr lang="ru-RU" dirty="0" smtClean="0"/>
              <a:t>, </a:t>
            </a:r>
            <a:r>
              <a:rPr lang="ru-RU" dirty="0" err="1" smtClean="0"/>
              <a:t>спытайце</a:t>
            </a:r>
            <a:r>
              <a:rPr lang="ru-RU" dirty="0" smtClean="0"/>
              <a:t> ў </a:t>
            </a:r>
            <a:r>
              <a:rPr lang="ru-RU" dirty="0" err="1" smtClean="0"/>
              <a:t>педагогаў</a:t>
            </a:r>
            <a:r>
              <a:rPr lang="ru-RU" dirty="0" smtClean="0"/>
              <a:t>: «Як</a:t>
            </a:r>
            <a:r>
              <a:rPr lang="ru-RU" baseline="0" dirty="0" smtClean="0"/>
              <a:t> вы </a:t>
            </a:r>
            <a:r>
              <a:rPr lang="ru-RU" baseline="0" dirty="0" err="1" smtClean="0"/>
              <a:t>лічаце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што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значыць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выраз</a:t>
            </a:r>
            <a:r>
              <a:rPr lang="ru-RU" baseline="0" dirty="0" smtClean="0"/>
              <a:t> «</a:t>
            </a:r>
            <a:r>
              <a:rPr lang="ru-RU" baseline="0" dirty="0" err="1" smtClean="0"/>
              <a:t>Актыўная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ацэнка</a:t>
            </a:r>
            <a:r>
              <a:rPr lang="ru-RU" baseline="0" dirty="0" smtClean="0"/>
              <a:t>»</a:t>
            </a:r>
            <a:r>
              <a:rPr lang="ru-RU" dirty="0" smtClean="0"/>
              <a:t>?»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366BC-C835-4478-85B8-E54D4E56441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1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ormative_assess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acenka.by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nastaunik.info/sites/default/files/page/files/aainaction-small.pdf" TargetMode="External"/><Relationship Id="rId4" Type="http://schemas.openxmlformats.org/officeDocument/2006/relationships/hyperlink" Target="http://aacenka.by/wp-content/uploads/2012/03/aa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84;&#1101;&#1090;&#1099;.ppt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e-BY" sz="7200" dirty="0" smtClean="0"/>
              <a:t>Актыўная ацэнка</a:t>
            </a:r>
            <a:endParaRPr lang="ru-RU" sz="7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rot="19140000">
            <a:off x="1865223" y="3292214"/>
            <a:ext cx="6511131" cy="329259"/>
          </a:xfrm>
        </p:spPr>
        <p:txBody>
          <a:bodyPr>
            <a:noAutofit/>
          </a:bodyPr>
          <a:lstStyle/>
          <a:p>
            <a:r>
              <a:rPr lang="be-BY" sz="4000" b="1" dirty="0" smtClean="0">
                <a:solidFill>
                  <a:schemeClr val="bg1"/>
                </a:solidFill>
              </a:rPr>
              <a:t>Асноўныя ідэі і прынцыпы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35688" y="5733256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dirty="0" smtClean="0"/>
              <a:t>Распрацавала </a:t>
            </a:r>
          </a:p>
          <a:p>
            <a:r>
              <a:rPr lang="be-BY" sz="2800" b="1" dirty="0" smtClean="0"/>
              <a:t>Ліна Ківісцікава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863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Актыўная</a:t>
            </a:r>
            <a:r>
              <a:rPr lang="ru-RU" dirty="0" smtClean="0"/>
              <a:t> </a:t>
            </a:r>
            <a:r>
              <a:rPr lang="ru-RU" dirty="0" err="1" smtClean="0"/>
              <a:t>ацэнка</a:t>
            </a:r>
            <a:r>
              <a:rPr lang="ru-RU" dirty="0" smtClean="0"/>
              <a:t>» - </a:t>
            </a:r>
            <a:r>
              <a:rPr lang="ru-RU" dirty="0" err="1" smtClean="0"/>
              <a:t>гэта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683568" y="1484784"/>
            <a:ext cx="7848872" cy="266429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Актыўная</a:t>
            </a:r>
            <a:r>
              <a:rPr lang="ru-RU" sz="2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Ацэнка</a:t>
            </a:r>
            <a:r>
              <a:rPr lang="ru-RU" sz="2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(</a:t>
            </a:r>
            <a:r>
              <a:rPr lang="ru-RU" sz="2400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Formative</a:t>
            </a:r>
            <a:r>
              <a:rPr lang="ru-RU" sz="24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 </a:t>
            </a:r>
            <a:r>
              <a:rPr lang="ru-RU" sz="2400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Assessment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) –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інавацыйная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сістэма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навучання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,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што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фактычна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злучае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розныя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актыўныя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метады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ў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адзіную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сістэму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працы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algn="ctr"/>
            <a:r>
              <a:rPr lang="ru-RU" sz="2400" dirty="0" smtClean="0">
                <a:latin typeface="Calibri"/>
                <a:cs typeface="Times New Roman"/>
              </a:rPr>
              <a:t>(з сайту </a:t>
            </a:r>
            <a:r>
              <a:rPr lang="en-US" sz="2400" dirty="0">
                <a:latin typeface="Calibri"/>
                <a:cs typeface="Times New Roman"/>
              </a:rPr>
              <a:t>http://aacenka.by</a:t>
            </a:r>
            <a:r>
              <a:rPr lang="en-US" sz="2400" dirty="0" smtClean="0">
                <a:latin typeface="Calibri"/>
                <a:cs typeface="Times New Roman"/>
              </a:rPr>
              <a:t>/</a:t>
            </a:r>
            <a:r>
              <a:rPr lang="ru-RU" sz="2400" dirty="0" smtClean="0">
                <a:latin typeface="Calibri"/>
                <a:cs typeface="Times New Roman"/>
              </a:rPr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213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Навошта патрэбна актыўная ацэнка?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7560840" cy="147732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be-BY" dirty="0" smtClean="0"/>
              <a:t>Палепшае матывацыю дзяцей.</a:t>
            </a:r>
          </a:p>
          <a:p>
            <a:pPr marL="285750" indent="-285750">
              <a:buBlip>
                <a:blip r:embed="rId2"/>
              </a:buBlip>
            </a:pPr>
            <a:r>
              <a:rPr lang="ru-RU" dirty="0" err="1" smtClean="0">
                <a:latin typeface="Calibri"/>
                <a:ea typeface="Calibri"/>
                <a:cs typeface="Times New Roman"/>
              </a:rPr>
              <a:t>Рыхтуе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маладых</a:t>
            </a:r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людзей</a:t>
            </a:r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вучыцца</a:t>
            </a:r>
            <a:r>
              <a:rPr lang="ru-RU" dirty="0">
                <a:latin typeface="Calibri"/>
                <a:ea typeface="Calibri"/>
                <a:cs typeface="Times New Roman"/>
              </a:rPr>
              <a:t> на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працягу</a:t>
            </a:r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ўсяго</a:t>
            </a:r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жыцця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285750" indent="-285750">
              <a:buBlip>
                <a:blip r:embed="rId2"/>
              </a:buBlip>
            </a:pPr>
            <a:r>
              <a:rPr lang="ru-RU" dirty="0" err="1" smtClean="0">
                <a:latin typeface="Calibri"/>
                <a:ea typeface="Calibri"/>
                <a:cs typeface="Times New Roman"/>
              </a:rPr>
              <a:t>Вуча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браць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адказнасць</a:t>
            </a:r>
            <a:r>
              <a:rPr lang="ru-RU" dirty="0">
                <a:latin typeface="Calibri"/>
                <a:ea typeface="Calibri"/>
                <a:cs typeface="Times New Roman"/>
              </a:rPr>
              <a:t> за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сваё</a:t>
            </a:r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навучанне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285750" indent="-285750">
              <a:buBlip>
                <a:blip r:embed="rId2"/>
              </a:buBlip>
            </a:pPr>
            <a:r>
              <a:rPr lang="be-BY" dirty="0" smtClean="0">
                <a:latin typeface="Calibri"/>
                <a:cs typeface="Times New Roman"/>
              </a:rPr>
              <a:t>Больш уплывае на фарміраванне свядомай асобы, а не фарміраванне ведаў, уменняў і навыкаў.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635896" y="2818096"/>
            <a:ext cx="1728192" cy="125897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7564" y="4077072"/>
            <a:ext cx="7704856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4000" b="1" dirty="0" smtClean="0">
                <a:solidFill>
                  <a:srgbClr val="FF0000"/>
                </a:solidFill>
              </a:rPr>
              <a:t>Павышае эфектыўнасць адукацыі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2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sz="2400" dirty="0" smtClean="0">
                <a:solidFill>
                  <a:srgbClr val="FF0000"/>
                </a:solidFill>
              </a:rPr>
              <a:t>Дзе</a:t>
            </a:r>
            <a:r>
              <a:rPr lang="be-BY" sz="2400" dirty="0" smtClean="0"/>
              <a:t> можна пазнаёміцца  з </a:t>
            </a:r>
            <a:r>
              <a:rPr lang="be-BY" sz="2400" u="sng" dirty="0" smtClean="0"/>
              <a:t>Актыўнай Ацэнкай</a:t>
            </a:r>
            <a:r>
              <a:rPr lang="be-BY" sz="2400" dirty="0" smtClean="0"/>
              <a:t>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82089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2800" dirty="0">
                <a:hlinkClick r:id="rId3"/>
              </a:rPr>
              <a:t>http://aacenka.by</a:t>
            </a:r>
            <a:r>
              <a:rPr lang="en-US" sz="2800" dirty="0" smtClean="0">
                <a:hlinkClick r:id="rId3"/>
              </a:rPr>
              <a:t>/</a:t>
            </a:r>
            <a:r>
              <a:rPr lang="ru-RU" sz="2800" dirty="0" smtClean="0"/>
              <a:t> - </a:t>
            </a:r>
            <a:r>
              <a:rPr lang="ru-RU" sz="2800" dirty="0" err="1" smtClean="0"/>
              <a:t>беларускі</a:t>
            </a:r>
            <a:r>
              <a:rPr lang="ru-RU" sz="2800" dirty="0" smtClean="0"/>
              <a:t> сайт</a:t>
            </a:r>
          </a:p>
          <a:p>
            <a:endParaRPr lang="ru-RU" dirty="0" smtClean="0"/>
          </a:p>
          <a:p>
            <a:r>
              <a:rPr lang="be-BY" dirty="0" smtClean="0">
                <a:solidFill>
                  <a:srgbClr val="FF0000"/>
                </a:solidFill>
              </a:rPr>
              <a:t>Падручнікі </a:t>
            </a:r>
            <a:r>
              <a:rPr lang="be-BY" dirty="0" smtClean="0"/>
              <a:t>можна спампаваць тут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aacenka.by/wp-content/uploads/2012/03/aa.pdf</a:t>
            </a:r>
            <a:r>
              <a:rPr lang="be-BY" dirty="0" smtClean="0"/>
              <a:t> - </a:t>
            </a:r>
            <a:r>
              <a:rPr lang="ru-RU" b="1" dirty="0"/>
              <a:t>«</a:t>
            </a:r>
            <a:r>
              <a:rPr lang="ru-RU" b="1" dirty="0" err="1"/>
              <a:t>Актыўная</a:t>
            </a:r>
            <a:r>
              <a:rPr lang="ru-RU" b="1" dirty="0"/>
              <a:t> </a:t>
            </a:r>
            <a:r>
              <a:rPr lang="ru-RU" b="1" dirty="0" err="1"/>
              <a:t>ацэнка</a:t>
            </a:r>
            <a:r>
              <a:rPr lang="ru-RU" b="1" dirty="0"/>
              <a:t>: </a:t>
            </a:r>
            <a:r>
              <a:rPr lang="ru-RU" b="1" dirty="0" err="1"/>
              <a:t>Метадычны</a:t>
            </a:r>
            <a:r>
              <a:rPr lang="ru-RU" b="1" dirty="0"/>
              <a:t> </a:t>
            </a:r>
            <a:r>
              <a:rPr lang="ru-RU" b="1" dirty="0" err="1"/>
              <a:t>дапаможнік</a:t>
            </a:r>
            <a:r>
              <a:rPr lang="ru-RU" b="1" dirty="0"/>
              <a:t> </a:t>
            </a:r>
            <a:r>
              <a:rPr lang="ru-RU" b="1" dirty="0" err="1"/>
              <a:t>беларускага</a:t>
            </a:r>
            <a:r>
              <a:rPr lang="ru-RU" b="1" dirty="0"/>
              <a:t> </a:t>
            </a:r>
            <a:r>
              <a:rPr lang="ru-RU" b="1" dirty="0" err="1"/>
              <a:t>настаўніка</a:t>
            </a:r>
            <a:r>
              <a:rPr lang="ru-RU" b="1" dirty="0"/>
              <a:t>» </a:t>
            </a:r>
          </a:p>
          <a:p>
            <a:pPr lvl="0"/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www.nastaunik.info/sites/default/files/page/files/aainaction-small.pdf</a:t>
            </a:r>
            <a:r>
              <a:rPr lang="be-BY" dirty="0" smtClean="0"/>
              <a:t> - </a:t>
            </a:r>
            <a:r>
              <a:rPr lang="ru-RU" b="1" dirty="0" err="1" smtClean="0">
                <a:solidFill>
                  <a:srgbClr val="000000"/>
                </a:solidFill>
              </a:rPr>
              <a:t>Актыўная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>
                <a:solidFill>
                  <a:srgbClr val="000000"/>
                </a:solidFill>
              </a:rPr>
              <a:t>ацэнка</a:t>
            </a:r>
            <a:r>
              <a:rPr lang="ru-RU" b="1" dirty="0">
                <a:solidFill>
                  <a:srgbClr val="000000"/>
                </a:solidFill>
              </a:rPr>
              <a:t> ў </a:t>
            </a:r>
            <a:r>
              <a:rPr lang="ru-RU" b="1" dirty="0" err="1">
                <a:solidFill>
                  <a:srgbClr val="000000"/>
                </a:solidFill>
              </a:rPr>
              <a:t>дзеянні</a:t>
            </a:r>
            <a:r>
              <a:rPr lang="ru-RU" b="1" dirty="0">
                <a:solidFill>
                  <a:srgbClr val="000000"/>
                </a:solidFill>
              </a:rPr>
              <a:t>: </a:t>
            </a:r>
            <a:r>
              <a:rPr lang="ru-RU" b="1" dirty="0" err="1">
                <a:solidFill>
                  <a:srgbClr val="000000"/>
                </a:solidFill>
              </a:rPr>
              <a:t>вопыт</a:t>
            </a:r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b="1" dirty="0" err="1">
                <a:solidFill>
                  <a:srgbClr val="000000"/>
                </a:solidFill>
              </a:rPr>
              <a:t>настаўнікаў</a:t>
            </a:r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b="1" dirty="0" err="1">
                <a:solidFill>
                  <a:srgbClr val="000000"/>
                </a:solidFill>
              </a:rPr>
              <a:t>Беларусі</a:t>
            </a:r>
            <a:r>
              <a:rPr lang="ru-RU" b="1" dirty="0">
                <a:solidFill>
                  <a:srgbClr val="000000"/>
                </a:solidFill>
              </a:rPr>
              <a:t>: </a:t>
            </a:r>
            <a:r>
              <a:rPr lang="ru-RU" b="1" dirty="0" err="1">
                <a:solidFill>
                  <a:srgbClr val="000000"/>
                </a:solidFill>
              </a:rPr>
              <a:t>дапаможнік</a:t>
            </a:r>
            <a:r>
              <a:rPr lang="ru-RU" b="1" dirty="0">
                <a:solidFill>
                  <a:srgbClr val="000000"/>
                </a:solidFill>
              </a:rPr>
              <a:t> для </a:t>
            </a:r>
            <a:r>
              <a:rPr lang="ru-RU" b="1" dirty="0" err="1">
                <a:solidFill>
                  <a:srgbClr val="000000"/>
                </a:solidFill>
              </a:rPr>
              <a:t>настаўнікаў</a:t>
            </a:r>
            <a:endParaRPr lang="ru-RU" b="1" dirty="0">
              <a:solidFill>
                <a:srgbClr val="000000"/>
              </a:solidFill>
            </a:endParaRPr>
          </a:p>
          <a:p>
            <a:r>
              <a:rPr lang="be-BY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798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e-BY" sz="4000" b="1" dirty="0" smtClean="0"/>
              <a:t>Асноўныя элементы АА</a:t>
            </a:r>
            <a:endParaRPr lang="ru-RU" sz="4000" b="1" dirty="0"/>
          </a:p>
        </p:txBody>
      </p:sp>
      <p:sp>
        <p:nvSpPr>
          <p:cNvPr id="4" name="Облако 3">
            <a:hlinkClick r:id="rId2" action="ppaction://hlinkpres?slideindex=1&amp;slidetitle="/>
          </p:cNvPr>
          <p:cNvSpPr/>
          <p:nvPr/>
        </p:nvSpPr>
        <p:spPr>
          <a:xfrm>
            <a:off x="395536" y="1340768"/>
            <a:ext cx="2520280" cy="158417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Свядомыя і зразумелыя мэты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203848" y="1124744"/>
            <a:ext cx="2520280" cy="158417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Выразныя крытэрыі ацэнкі</a:t>
            </a:r>
            <a:endParaRPr lang="ru-RU" dirty="0"/>
          </a:p>
        </p:txBody>
      </p:sp>
      <p:sp>
        <p:nvSpPr>
          <p:cNvPr id="6" name="Облако 5"/>
          <p:cNvSpPr/>
          <p:nvPr/>
        </p:nvSpPr>
        <p:spPr>
          <a:xfrm>
            <a:off x="5911017" y="1345851"/>
            <a:ext cx="2520280" cy="158417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Стварэнне спрыяльнай атмасферы</a:t>
            </a:r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649257" y="3212976"/>
            <a:ext cx="2520280" cy="158417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Цікавыя ключавыя пытанні</a:t>
            </a:r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3390737" y="2928748"/>
            <a:ext cx="2520280" cy="158417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Эфектыўная зваротная сувязь</a:t>
            </a:r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6084168" y="3059476"/>
            <a:ext cx="2520280" cy="158417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Метад</a:t>
            </a:r>
            <a:r>
              <a:rPr lang="ru-RU" dirty="0" smtClean="0"/>
              <a:t> </a:t>
            </a:r>
            <a:r>
              <a:rPr lang="ru-RU" dirty="0" err="1"/>
              <a:t>узаема</a:t>
            </a:r>
            <a:r>
              <a:rPr lang="ru-RU" dirty="0"/>
              <a:t>- і </a:t>
            </a:r>
            <a:r>
              <a:rPr lang="ru-RU" dirty="0" err="1"/>
              <a:t>самаацэнкі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4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99</TotalTime>
  <Words>184</Words>
  <Application>Microsoft Office PowerPoint</Application>
  <PresentationFormat>Экран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Актыўная ацэнка</vt:lpstr>
      <vt:lpstr>«Актыўная ацэнка» - гэта…</vt:lpstr>
      <vt:lpstr>Навошта патрэбна актыўная ацэнка?</vt:lpstr>
      <vt:lpstr>Дзе можна пазнаёміцца  з Актыўнай Ацэнкай?</vt:lpstr>
      <vt:lpstr>Асноўныя элементы АА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Активная оценка</dc:title>
  <dc:creator>user</dc:creator>
  <cp:lastModifiedBy>user</cp:lastModifiedBy>
  <cp:revision>13</cp:revision>
  <dcterms:created xsi:type="dcterms:W3CDTF">2015-10-12T14:02:04Z</dcterms:created>
  <dcterms:modified xsi:type="dcterms:W3CDTF">2015-10-12T16:29:34Z</dcterms:modified>
</cp:coreProperties>
</file>