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C6760-823A-4C1B-A3C0-FF0DB48C3AEC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CC6FA-5F7F-418F-B81E-DC787A230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34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BEAD-DAA6-4084-8A9B-3B659A1991A5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8948-EBA9-4434-A9D3-104DB15FF2FF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A635-0618-4176-A6D8-EB0C848801A0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0CC666-D280-4724-8FBF-0A66CA29B1F1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63EE-F670-41F6-9B1B-DEF1FF1F206D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9961-65EE-4691-A863-2C2BFED6D470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72E8-62C1-4479-B2B4-4E1C3DA6C62E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22A7-662E-4F55-8B4A-C9872D51BFB4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F76-9A2C-4572-9C78-655771DDB5B8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8A40BB-9209-46F8-B664-8271D9CCED55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D4A6-1834-49E2-9B60-76941E7DA963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B6ADDA-73B9-43A2-A806-45904F21A175}" type="datetime1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istphoto_04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857760"/>
            <a:ext cx="2175224" cy="1296433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1285852" y="1214422"/>
            <a:ext cx="6500858" cy="1928826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5852" y="1857364"/>
            <a:ext cx="65008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«Страницы военной истории г. Жодино»</a:t>
            </a:r>
            <a:endParaRPr lang="ru-RU" sz="2400" dirty="0" smtClean="0"/>
          </a:p>
          <a:p>
            <a:pPr algn="ctr"/>
            <a:endParaRPr lang="ru-RU" sz="1400" dirty="0"/>
          </a:p>
        </p:txBody>
      </p:sp>
      <p:pic>
        <p:nvPicPr>
          <p:cNvPr id="6" name="Рисунок 5" descr="histphoto_04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857760"/>
            <a:ext cx="2170431" cy="1302259"/>
          </a:xfrm>
          <a:prstGeom prst="rect">
            <a:avLst/>
          </a:prstGeom>
        </p:spPr>
      </p:pic>
      <p:pic>
        <p:nvPicPr>
          <p:cNvPr id="8" name="Рисунок 7" descr="histphoto_04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857760"/>
            <a:ext cx="2342693" cy="1321279"/>
          </a:xfrm>
          <a:prstGeom prst="rect">
            <a:avLst/>
          </a:prstGeom>
        </p:spPr>
      </p:pic>
      <p:pic>
        <p:nvPicPr>
          <p:cNvPr id="9" name="Рисунок 8" descr="histphoto_04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857760"/>
            <a:ext cx="1992050" cy="1330689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857364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пятый день войны немцы начали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бомбить Жодино.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Фашистские бомбардировщики сбрасывали бомбы с горючей смесью, от которых мгновенно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начались пожары.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Появились раненые и убитые.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29 июня 1941 г. фашисты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вошли в Жодино.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ordost-zodi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00042"/>
            <a:ext cx="4500594" cy="571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лилиния 6"/>
          <p:cNvSpPr/>
          <p:nvPr/>
        </p:nvSpPr>
        <p:spPr>
          <a:xfrm>
            <a:off x="1714480" y="1285860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0800000">
            <a:off x="1714480" y="4786322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42844" y="1357298"/>
            <a:ext cx="4643470" cy="2786082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00042"/>
            <a:ext cx="4246918" cy="558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2844" y="2000240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Памятник Герою Советского Союза </a:t>
            </a:r>
          </a:p>
          <a:p>
            <a:pPr algn="ctr"/>
            <a:r>
              <a:rPr lang="ru-RU" sz="1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Петру Куприянову</a:t>
            </a:r>
          </a:p>
          <a:p>
            <a:pPr algn="ctr"/>
            <a:r>
              <a:rPr lang="ru-RU" sz="1400" dirty="0" smtClean="0"/>
              <a:t>В 1957 году Жодинской СШ №1 присвоено имя Героя Советского Союза Петра Ивановича Куприянова. Через год скульптором А. Бембелем был создан бюст героя и установлен в сквере возле школы.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786050" y="857232"/>
            <a:ext cx="3143272" cy="1143008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67710a127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500306"/>
            <a:ext cx="5729966" cy="382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1214422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Дом-музей Куприяновых</a:t>
            </a:r>
            <a:endParaRPr lang="ru-RU" sz="1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4"/>
            <a:ext cx="2928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Небольшая, скромная избушка.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Открываешь калитку, подходишь поближе к дому, читаешь табличку: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"В этом доме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1947 по 1969 годы жила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мать-патриотка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Ф. Куприянова".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roekt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60710"/>
            <a:ext cx="2571768" cy="347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1071538" y="2357430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1142976" y="5286388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642910" y="500042"/>
            <a:ext cx="3857652" cy="1571636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92867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Братская могила 12 воинов </a:t>
            </a:r>
          </a:p>
          <a:p>
            <a:pPr algn="ctr"/>
            <a:r>
              <a:rPr lang="ru-RU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Советской Армии и партизан</a:t>
            </a:r>
            <a:endParaRPr lang="ru-RU" sz="1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286124"/>
            <a:ext cx="4151319" cy="311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Общие документы\7tW6iR3sr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982480" cy="298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3071810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1947 году вышло Постановление ЦК КПСС и СНК СССР об упорядочении воинских захоронений периода Великой Отечественной войны, на основании которого руководство совхоза «Заречье» совместно с профсоюзным комитетом приняло решение перенести могилы советских воинов и партизан, разбросанные в окрестностях населенного пункта, в одну братскую могилу в центре совхоза «Заречье».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857356" y="2500306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1857356" y="5357826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571472" y="357166"/>
            <a:ext cx="4286280" cy="142876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78579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Центр Патриотического Воспитания Молодёжи «Вектор»</a:t>
            </a:r>
            <a:endParaRPr lang="ru-RU" sz="1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-IMG_1680-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9654">
            <a:off x="4165057" y="3117323"/>
            <a:ext cx="4643438" cy="309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-IMG_7780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4659">
            <a:off x="4803985" y="526994"/>
            <a:ext cx="4000496" cy="266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2500306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Смолевичской объединенной организационной структуре ДОСААФ уже многие годы работает кружок «Защитник Отечества», который бессменно ведет военнослужащий запаса Игорь Лазарев.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Игорь Алексеевич также является руководителем Центра патриотического воспитания молодёжи (ЦПВМ) «Вектор», действующего при Жодинском городском исполнительном комитете.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714480" y="2000240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0800000">
            <a:off x="1714480" y="5857892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357422" y="214290"/>
            <a:ext cx="4286280" cy="1143008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643182"/>
            <a:ext cx="5643569" cy="399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50004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Монумент в честь матери-патриотки А.Ф. Куприяновой.</a:t>
            </a:r>
            <a:endParaRPr lang="ru-RU" sz="1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35729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1973 году Совет Министров БССР принял постановление о создании в Жодино памятника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матери-патриотки А. Ф. Куприяновой.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является собирательным образом, символом подвига советских женщин в годы Великой Отечественной войны.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4071934" y="357166"/>
            <a:ext cx="4286280" cy="142876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zodino_pamjatnik_petru_kuprijano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643182"/>
            <a:ext cx="5238760" cy="392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78579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Памятник Герою Советского Союза Петру Куприянову</a:t>
            </a:r>
            <a:endParaRPr lang="ru-RU" sz="1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85992"/>
            <a:ext cx="3286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уроженцу села Жодино Герою Советского Союза Петру Куприянову, совершившему подвиг в годы Великой Отечественной войны и геройски погибшему на территории Латвии, установлен к 20-летней годовщине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 дня его гибели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285852" y="1714488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0800000">
            <a:off x="1285852" y="4572008"/>
            <a:ext cx="1214446" cy="418279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50017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Освобождение Жодино произошло силами 352-ой и 220-ой стрелковых дивизий,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3-го танкового корпуса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5-ой гвардейской танковой армии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3-го Белорусского фронта.</a:t>
            </a:r>
            <a:r>
              <a:rPr lang="ru-RU" dirty="0" smtClean="0"/>
              <a:t> </a:t>
            </a:r>
            <a:endParaRPr lang="en-US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окончания войны и так не большая инфраструктура Жодино была почти уничтожена. Но расположение на главных коммуникационных путях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(железная дорога, трасса Москва – Брест) стала причиной быстрого роста региона. Жодино выпала возможность стать промышленным городом…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10800000">
            <a:off x="3929058" y="5357826"/>
            <a:ext cx="1357322" cy="489717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857620" y="928670"/>
            <a:ext cx="1357322" cy="489717"/>
          </a:xfrm>
          <a:custGeom>
            <a:avLst/>
            <a:gdLst>
              <a:gd name="connsiteX0" fmla="*/ 119641 w 1071387"/>
              <a:gd name="connsiteY0" fmla="*/ 174117 h 346841"/>
              <a:gd name="connsiteX1" fmla="*/ 145279 w 1071387"/>
              <a:gd name="connsiteY1" fmla="*/ 182662 h 346841"/>
              <a:gd name="connsiteX2" fmla="*/ 170916 w 1071387"/>
              <a:gd name="connsiteY2" fmla="*/ 285212 h 346841"/>
              <a:gd name="connsiteX3" fmla="*/ 145279 w 1071387"/>
              <a:gd name="connsiteY3" fmla="*/ 293758 h 346841"/>
              <a:gd name="connsiteX4" fmla="*/ 68366 w 1071387"/>
              <a:gd name="connsiteY4" fmla="*/ 285212 h 346841"/>
              <a:gd name="connsiteX5" fmla="*/ 0 w 1071387"/>
              <a:gd name="connsiteY5" fmla="*/ 199754 h 346841"/>
              <a:gd name="connsiteX6" fmla="*/ 8546 w 1071387"/>
              <a:gd name="connsiteY6" fmla="*/ 148479 h 346841"/>
              <a:gd name="connsiteX7" fmla="*/ 94004 w 1071387"/>
              <a:gd name="connsiteY7" fmla="*/ 114296 h 346841"/>
              <a:gd name="connsiteX8" fmla="*/ 222191 w 1071387"/>
              <a:gd name="connsiteY8" fmla="*/ 122842 h 346841"/>
              <a:gd name="connsiteX9" fmla="*/ 264920 w 1071387"/>
              <a:gd name="connsiteY9" fmla="*/ 148479 h 346841"/>
              <a:gd name="connsiteX10" fmla="*/ 350378 w 1071387"/>
              <a:gd name="connsiteY10" fmla="*/ 199754 h 346841"/>
              <a:gd name="connsiteX11" fmla="*/ 376015 w 1071387"/>
              <a:gd name="connsiteY11" fmla="*/ 225391 h 346841"/>
              <a:gd name="connsiteX12" fmla="*/ 418744 w 1071387"/>
              <a:gd name="connsiteY12" fmla="*/ 251029 h 346841"/>
              <a:gd name="connsiteX13" fmla="*/ 504202 w 1071387"/>
              <a:gd name="connsiteY13" fmla="*/ 302303 h 346841"/>
              <a:gd name="connsiteX14" fmla="*/ 555477 w 1071387"/>
              <a:gd name="connsiteY14" fmla="*/ 310849 h 346841"/>
              <a:gd name="connsiteX15" fmla="*/ 598206 w 1071387"/>
              <a:gd name="connsiteY15" fmla="*/ 327941 h 346841"/>
              <a:gd name="connsiteX16" fmla="*/ 948583 w 1071387"/>
              <a:gd name="connsiteY16" fmla="*/ 327941 h 346841"/>
              <a:gd name="connsiteX17" fmla="*/ 1025495 w 1071387"/>
              <a:gd name="connsiteY17" fmla="*/ 285212 h 346841"/>
              <a:gd name="connsiteX18" fmla="*/ 1051133 w 1071387"/>
              <a:gd name="connsiteY18" fmla="*/ 259574 h 346841"/>
              <a:gd name="connsiteX19" fmla="*/ 1051133 w 1071387"/>
              <a:gd name="connsiteY19" fmla="*/ 97204 h 346841"/>
              <a:gd name="connsiteX20" fmla="*/ 1025495 w 1071387"/>
              <a:gd name="connsiteY20" fmla="*/ 63021 h 346841"/>
              <a:gd name="connsiteX21" fmla="*/ 1008404 w 1071387"/>
              <a:gd name="connsiteY21" fmla="*/ 37384 h 346841"/>
              <a:gd name="connsiteX22" fmla="*/ 982766 w 1071387"/>
              <a:gd name="connsiteY22" fmla="*/ 20292 h 346841"/>
              <a:gd name="connsiteX23" fmla="*/ 914400 w 1071387"/>
              <a:gd name="connsiteY23" fmla="*/ 3201 h 346841"/>
              <a:gd name="connsiteX24" fmla="*/ 811851 w 1071387"/>
              <a:gd name="connsiteY24" fmla="*/ 28838 h 346841"/>
              <a:gd name="connsiteX25" fmla="*/ 794759 w 1071387"/>
              <a:gd name="connsiteY25" fmla="*/ 63021 h 346841"/>
              <a:gd name="connsiteX26" fmla="*/ 786213 w 1071387"/>
              <a:gd name="connsiteY26" fmla="*/ 105750 h 346841"/>
              <a:gd name="connsiteX27" fmla="*/ 982766 w 1071387"/>
              <a:gd name="connsiteY27" fmla="*/ 148479 h 346841"/>
              <a:gd name="connsiteX28" fmla="*/ 999858 w 1071387"/>
              <a:gd name="connsiteY28" fmla="*/ 122842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71387" h="346841">
                <a:moveTo>
                  <a:pt x="119641" y="174117"/>
                </a:moveTo>
                <a:cubicBezTo>
                  <a:pt x="128187" y="176965"/>
                  <a:pt x="138909" y="176292"/>
                  <a:pt x="145279" y="182662"/>
                </a:cubicBezTo>
                <a:cubicBezTo>
                  <a:pt x="175193" y="212575"/>
                  <a:pt x="194548" y="243856"/>
                  <a:pt x="170916" y="285212"/>
                </a:cubicBezTo>
                <a:cubicBezTo>
                  <a:pt x="166447" y="293033"/>
                  <a:pt x="153825" y="290909"/>
                  <a:pt x="145279" y="293758"/>
                </a:cubicBezTo>
                <a:cubicBezTo>
                  <a:pt x="119641" y="290909"/>
                  <a:pt x="91741" y="296121"/>
                  <a:pt x="68366" y="285212"/>
                </a:cubicBezTo>
                <a:cubicBezTo>
                  <a:pt x="29053" y="266866"/>
                  <a:pt x="16850" y="233453"/>
                  <a:pt x="0" y="199754"/>
                </a:cubicBezTo>
                <a:cubicBezTo>
                  <a:pt x="2849" y="182662"/>
                  <a:pt x="797" y="163977"/>
                  <a:pt x="8546" y="148479"/>
                </a:cubicBezTo>
                <a:cubicBezTo>
                  <a:pt x="18077" y="129417"/>
                  <a:pt x="91670" y="114963"/>
                  <a:pt x="94004" y="114296"/>
                </a:cubicBezTo>
                <a:cubicBezTo>
                  <a:pt x="136733" y="117145"/>
                  <a:pt x="180199" y="114444"/>
                  <a:pt x="222191" y="122842"/>
                </a:cubicBezTo>
                <a:cubicBezTo>
                  <a:pt x="238478" y="126099"/>
                  <a:pt x="250400" y="140412"/>
                  <a:pt x="264920" y="148479"/>
                </a:cubicBezTo>
                <a:cubicBezTo>
                  <a:pt x="295263" y="165336"/>
                  <a:pt x="324320" y="173696"/>
                  <a:pt x="350378" y="199754"/>
                </a:cubicBezTo>
                <a:cubicBezTo>
                  <a:pt x="358924" y="208300"/>
                  <a:pt x="366347" y="218140"/>
                  <a:pt x="376015" y="225391"/>
                </a:cubicBezTo>
                <a:cubicBezTo>
                  <a:pt x="389303" y="235357"/>
                  <a:pt x="404924" y="241815"/>
                  <a:pt x="418744" y="251029"/>
                </a:cubicBezTo>
                <a:cubicBezTo>
                  <a:pt x="456725" y="276350"/>
                  <a:pt x="455603" y="286103"/>
                  <a:pt x="504202" y="302303"/>
                </a:cubicBezTo>
                <a:cubicBezTo>
                  <a:pt x="520640" y="307782"/>
                  <a:pt x="538385" y="308000"/>
                  <a:pt x="555477" y="310849"/>
                </a:cubicBezTo>
                <a:cubicBezTo>
                  <a:pt x="569720" y="316546"/>
                  <a:pt x="583129" y="325114"/>
                  <a:pt x="598206" y="327941"/>
                </a:cubicBezTo>
                <a:cubicBezTo>
                  <a:pt x="699001" y="346841"/>
                  <a:pt x="873720" y="330437"/>
                  <a:pt x="948583" y="327941"/>
                </a:cubicBezTo>
                <a:cubicBezTo>
                  <a:pt x="972930" y="315767"/>
                  <a:pt x="1004037" y="301305"/>
                  <a:pt x="1025495" y="285212"/>
                </a:cubicBezTo>
                <a:cubicBezTo>
                  <a:pt x="1035164" y="277961"/>
                  <a:pt x="1042587" y="268120"/>
                  <a:pt x="1051133" y="259574"/>
                </a:cubicBezTo>
                <a:cubicBezTo>
                  <a:pt x="1067069" y="195832"/>
                  <a:pt x="1071387" y="193406"/>
                  <a:pt x="1051133" y="97204"/>
                </a:cubicBezTo>
                <a:cubicBezTo>
                  <a:pt x="1048199" y="83266"/>
                  <a:pt x="1033774" y="74611"/>
                  <a:pt x="1025495" y="63021"/>
                </a:cubicBezTo>
                <a:cubicBezTo>
                  <a:pt x="1019525" y="54664"/>
                  <a:pt x="1015666" y="44646"/>
                  <a:pt x="1008404" y="37384"/>
                </a:cubicBezTo>
                <a:cubicBezTo>
                  <a:pt x="1001141" y="30121"/>
                  <a:pt x="992419" y="23802"/>
                  <a:pt x="982766" y="20292"/>
                </a:cubicBezTo>
                <a:cubicBezTo>
                  <a:pt x="960690" y="12265"/>
                  <a:pt x="914400" y="3201"/>
                  <a:pt x="914400" y="3201"/>
                </a:cubicBezTo>
                <a:cubicBezTo>
                  <a:pt x="885215" y="6443"/>
                  <a:pt x="835883" y="0"/>
                  <a:pt x="811851" y="28838"/>
                </a:cubicBezTo>
                <a:cubicBezTo>
                  <a:pt x="803696" y="38625"/>
                  <a:pt x="800456" y="51627"/>
                  <a:pt x="794759" y="63021"/>
                </a:cubicBezTo>
                <a:cubicBezTo>
                  <a:pt x="791910" y="77264"/>
                  <a:pt x="786213" y="91225"/>
                  <a:pt x="786213" y="105750"/>
                </a:cubicBezTo>
                <a:cubicBezTo>
                  <a:pt x="786213" y="239113"/>
                  <a:pt x="817144" y="171064"/>
                  <a:pt x="982766" y="148479"/>
                </a:cubicBezTo>
                <a:lnTo>
                  <a:pt x="999858" y="122842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254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2017-11-15T11:13:26Z</dcterms:modified>
</cp:coreProperties>
</file>