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TT Norms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 Medium Bold" panose="020B0604020202020204" charset="0"/>
      <p:regular r:id="rId12"/>
    </p:embeddedFont>
    <p:embeddedFont>
      <p:font typeface="Poppi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6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59485" y="868381"/>
            <a:ext cx="4896612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3400" y="1589944"/>
            <a:ext cx="12272115" cy="6786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spc="-2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sz="11500" spc="-2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500" spc="-227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0" spc="-227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sz="11500" spc="-2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500" spc="-227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0" spc="-227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1500" spc="-2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spc="-2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</a:t>
            </a:r>
            <a:r>
              <a:rPr lang="en-US" sz="11500" spc="-2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spc="-2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1500" spc="-2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0" spc="-2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i="1" spc="-227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9600" i="1" spc="-2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старшеклассников</a:t>
            </a:r>
            <a:endParaRPr lang="en-US" sz="9600" i="1" spc="-2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60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3068" y="740660"/>
            <a:ext cx="13606778" cy="8805679"/>
            <a:chOff x="0" y="0"/>
            <a:chExt cx="3583678" cy="23191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83678" cy="2319191"/>
            </a:xfrm>
            <a:custGeom>
              <a:avLst/>
              <a:gdLst/>
              <a:ahLst/>
              <a:cxnLst/>
              <a:rect l="l" t="t" r="r" b="b"/>
              <a:pathLst>
                <a:path w="3583678" h="2319191">
                  <a:moveTo>
                    <a:pt x="29018" y="0"/>
                  </a:moveTo>
                  <a:lnTo>
                    <a:pt x="3554661" y="0"/>
                  </a:lnTo>
                  <a:cubicBezTo>
                    <a:pt x="3570686" y="0"/>
                    <a:pt x="3583678" y="12992"/>
                    <a:pt x="3583678" y="29018"/>
                  </a:cubicBezTo>
                  <a:lnTo>
                    <a:pt x="3583678" y="2290174"/>
                  </a:lnTo>
                  <a:cubicBezTo>
                    <a:pt x="3583678" y="2297870"/>
                    <a:pt x="3580621" y="2305250"/>
                    <a:pt x="3575179" y="2310692"/>
                  </a:cubicBezTo>
                  <a:cubicBezTo>
                    <a:pt x="3569737" y="2316134"/>
                    <a:pt x="3562357" y="2319191"/>
                    <a:pt x="3554661" y="2319191"/>
                  </a:cubicBezTo>
                  <a:lnTo>
                    <a:pt x="29018" y="2319191"/>
                  </a:lnTo>
                  <a:cubicBezTo>
                    <a:pt x="21322" y="2319191"/>
                    <a:pt x="13941" y="2316134"/>
                    <a:pt x="8499" y="2310692"/>
                  </a:cubicBezTo>
                  <a:cubicBezTo>
                    <a:pt x="3057" y="2305250"/>
                    <a:pt x="0" y="2297870"/>
                    <a:pt x="0" y="2290174"/>
                  </a:cubicBezTo>
                  <a:lnTo>
                    <a:pt x="0" y="29018"/>
                  </a:lnTo>
                  <a:cubicBezTo>
                    <a:pt x="0" y="21322"/>
                    <a:pt x="3057" y="13941"/>
                    <a:pt x="8499" y="8499"/>
                  </a:cubicBezTo>
                  <a:cubicBezTo>
                    <a:pt x="13941" y="3057"/>
                    <a:pt x="21322" y="0"/>
                    <a:pt x="29018" y="0"/>
                  </a:cubicBezTo>
                  <a:close/>
                </a:path>
              </a:pathLst>
            </a:custGeom>
            <a:solidFill>
              <a:srgbClr val="FD717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4153"/>
          <a:stretch/>
        </p:blipFill>
        <p:spPr>
          <a:xfrm>
            <a:off x="154052" y="2547159"/>
            <a:ext cx="3434684" cy="73864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68287" y="781050"/>
            <a:ext cx="11296339" cy="239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80"/>
              </a:lnSpc>
              <a:spcBef>
                <a:spcPct val="0"/>
              </a:spcBef>
            </a:pPr>
            <a:r>
              <a:rPr lang="en-US" sz="6000" spc="900" dirty="0">
                <a:solidFill>
                  <a:srgbClr val="FFE75B"/>
                </a:solidFill>
                <a:latin typeface="League Spartan Bold"/>
              </a:rPr>
              <a:t>НАПРАВЛЕНИЯ РАБОТЫ ФИЛИАЛА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168780" y="4077534"/>
            <a:ext cx="3195752" cy="1479445"/>
            <a:chOff x="0" y="0"/>
            <a:chExt cx="841680" cy="3896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41680" cy="389648"/>
            </a:xfrm>
            <a:custGeom>
              <a:avLst/>
              <a:gdLst/>
              <a:ahLst/>
              <a:cxnLst/>
              <a:rect l="l" t="t" r="r" b="b"/>
              <a:pathLst>
                <a:path w="841680" h="389648">
                  <a:moveTo>
                    <a:pt x="123551" y="0"/>
                  </a:moveTo>
                  <a:lnTo>
                    <a:pt x="718129" y="0"/>
                  </a:lnTo>
                  <a:cubicBezTo>
                    <a:pt x="786364" y="0"/>
                    <a:pt x="841680" y="55316"/>
                    <a:pt x="841680" y="123551"/>
                  </a:cubicBezTo>
                  <a:lnTo>
                    <a:pt x="841680" y="266097"/>
                  </a:lnTo>
                  <a:cubicBezTo>
                    <a:pt x="841680" y="334333"/>
                    <a:pt x="786364" y="389648"/>
                    <a:pt x="718129" y="389648"/>
                  </a:cubicBezTo>
                  <a:lnTo>
                    <a:pt x="123551" y="389648"/>
                  </a:lnTo>
                  <a:cubicBezTo>
                    <a:pt x="55316" y="389648"/>
                    <a:pt x="0" y="334333"/>
                    <a:pt x="0" y="266097"/>
                  </a:cubicBezTo>
                  <a:lnTo>
                    <a:pt x="0" y="123551"/>
                  </a:lnTo>
                  <a:cubicBezTo>
                    <a:pt x="0" y="55316"/>
                    <a:pt x="55316" y="0"/>
                    <a:pt x="1235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7744" flipH="1">
            <a:off x="14299065" y="-128197"/>
            <a:ext cx="4462856" cy="34079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6339" y="7713464"/>
            <a:ext cx="2236261" cy="22362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537" y="661624"/>
            <a:ext cx="2236261" cy="2236261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888090" y="4077534"/>
            <a:ext cx="4574304" cy="1479445"/>
            <a:chOff x="0" y="0"/>
            <a:chExt cx="1204755" cy="3896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04755" cy="389648"/>
            </a:xfrm>
            <a:custGeom>
              <a:avLst/>
              <a:gdLst/>
              <a:ahLst/>
              <a:cxnLst/>
              <a:rect l="l" t="t" r="r" b="b"/>
              <a:pathLst>
                <a:path w="1204755" h="389648">
                  <a:moveTo>
                    <a:pt x="86317" y="0"/>
                  </a:moveTo>
                  <a:lnTo>
                    <a:pt x="1118438" y="0"/>
                  </a:lnTo>
                  <a:cubicBezTo>
                    <a:pt x="1141331" y="0"/>
                    <a:pt x="1163286" y="9094"/>
                    <a:pt x="1179473" y="25282"/>
                  </a:cubicBezTo>
                  <a:cubicBezTo>
                    <a:pt x="1195661" y="41469"/>
                    <a:pt x="1204755" y="63424"/>
                    <a:pt x="1204755" y="86317"/>
                  </a:cubicBezTo>
                  <a:lnTo>
                    <a:pt x="1204755" y="303332"/>
                  </a:lnTo>
                  <a:cubicBezTo>
                    <a:pt x="1204755" y="326224"/>
                    <a:pt x="1195661" y="348179"/>
                    <a:pt x="1179473" y="364367"/>
                  </a:cubicBezTo>
                  <a:cubicBezTo>
                    <a:pt x="1163286" y="380554"/>
                    <a:pt x="1141331" y="389648"/>
                    <a:pt x="1118438" y="389648"/>
                  </a:cubicBezTo>
                  <a:lnTo>
                    <a:pt x="86317" y="389648"/>
                  </a:lnTo>
                  <a:cubicBezTo>
                    <a:pt x="63424" y="389648"/>
                    <a:pt x="41469" y="380554"/>
                    <a:pt x="25282" y="364367"/>
                  </a:cubicBezTo>
                  <a:cubicBezTo>
                    <a:pt x="9094" y="348179"/>
                    <a:pt x="0" y="326224"/>
                    <a:pt x="0" y="303332"/>
                  </a:cubicBezTo>
                  <a:lnTo>
                    <a:pt x="0" y="86317"/>
                  </a:lnTo>
                  <a:cubicBezTo>
                    <a:pt x="0" y="63424"/>
                    <a:pt x="9094" y="41469"/>
                    <a:pt x="25282" y="25282"/>
                  </a:cubicBezTo>
                  <a:cubicBezTo>
                    <a:pt x="41469" y="9094"/>
                    <a:pt x="63424" y="0"/>
                    <a:pt x="863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003609" y="4060432"/>
            <a:ext cx="4574304" cy="1479445"/>
            <a:chOff x="0" y="0"/>
            <a:chExt cx="1204755" cy="3896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04755" cy="389648"/>
            </a:xfrm>
            <a:custGeom>
              <a:avLst/>
              <a:gdLst/>
              <a:ahLst/>
              <a:cxnLst/>
              <a:rect l="l" t="t" r="r" b="b"/>
              <a:pathLst>
                <a:path w="1204755" h="389648">
                  <a:moveTo>
                    <a:pt x="86317" y="0"/>
                  </a:moveTo>
                  <a:lnTo>
                    <a:pt x="1118438" y="0"/>
                  </a:lnTo>
                  <a:cubicBezTo>
                    <a:pt x="1141331" y="0"/>
                    <a:pt x="1163286" y="9094"/>
                    <a:pt x="1179473" y="25282"/>
                  </a:cubicBezTo>
                  <a:cubicBezTo>
                    <a:pt x="1195661" y="41469"/>
                    <a:pt x="1204755" y="63424"/>
                    <a:pt x="1204755" y="86317"/>
                  </a:cubicBezTo>
                  <a:lnTo>
                    <a:pt x="1204755" y="303332"/>
                  </a:lnTo>
                  <a:cubicBezTo>
                    <a:pt x="1204755" y="326224"/>
                    <a:pt x="1195661" y="348179"/>
                    <a:pt x="1179473" y="364367"/>
                  </a:cubicBezTo>
                  <a:cubicBezTo>
                    <a:pt x="1163286" y="380554"/>
                    <a:pt x="1141331" y="389648"/>
                    <a:pt x="1118438" y="389648"/>
                  </a:cubicBezTo>
                  <a:lnTo>
                    <a:pt x="86317" y="389648"/>
                  </a:lnTo>
                  <a:cubicBezTo>
                    <a:pt x="63424" y="389648"/>
                    <a:pt x="41469" y="380554"/>
                    <a:pt x="25282" y="364367"/>
                  </a:cubicBezTo>
                  <a:cubicBezTo>
                    <a:pt x="9094" y="348179"/>
                    <a:pt x="0" y="326224"/>
                    <a:pt x="0" y="303332"/>
                  </a:cubicBezTo>
                  <a:lnTo>
                    <a:pt x="0" y="86317"/>
                  </a:lnTo>
                  <a:cubicBezTo>
                    <a:pt x="0" y="63424"/>
                    <a:pt x="9094" y="41469"/>
                    <a:pt x="25282" y="25282"/>
                  </a:cubicBezTo>
                  <a:cubicBezTo>
                    <a:pt x="41469" y="9094"/>
                    <a:pt x="63424" y="0"/>
                    <a:pt x="863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41971" y="5766238"/>
            <a:ext cx="2449369" cy="34454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85642" y="6215288"/>
            <a:ext cx="4517818" cy="299635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588736" y="4265440"/>
            <a:ext cx="4355840" cy="92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4899">
                <a:solidFill>
                  <a:srgbClr val="E6606B"/>
                </a:solidFill>
                <a:latin typeface="TT Norms Bold"/>
              </a:rPr>
              <a:t>туризм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58090" y="4248338"/>
            <a:ext cx="4355840" cy="92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4899">
                <a:solidFill>
                  <a:srgbClr val="E6606B"/>
                </a:solidFill>
                <a:latin typeface="TT Norms Bold"/>
              </a:rPr>
              <a:t>краеведение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903460" y="4265440"/>
            <a:ext cx="4355840" cy="92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4899">
                <a:solidFill>
                  <a:srgbClr val="E6606B"/>
                </a:solidFill>
                <a:latin typeface="TT Norms Bold"/>
              </a:rPr>
              <a:t>экология</a:t>
            </a:r>
          </a:p>
        </p:txBody>
      </p:sp>
      <p:pic>
        <p:nvPicPr>
          <p:cNvPr id="1028" name="Picture 4" descr="комнатные растения PNG рисунок, картинки и пнг прозрачный для бесплатной  загрузки | Pngtre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405" y="5032583"/>
            <a:ext cx="4912712" cy="49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2824" y="3889415"/>
            <a:ext cx="4376719" cy="2310076"/>
            <a:chOff x="0" y="0"/>
            <a:chExt cx="1152716" cy="6084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2716" cy="608415"/>
            </a:xfrm>
            <a:custGeom>
              <a:avLst/>
              <a:gdLst/>
              <a:ahLst/>
              <a:cxnLst/>
              <a:rect l="l" t="t" r="r" b="b"/>
              <a:pathLst>
                <a:path w="1152716" h="608415">
                  <a:moveTo>
                    <a:pt x="90213" y="0"/>
                  </a:moveTo>
                  <a:lnTo>
                    <a:pt x="1062503" y="0"/>
                  </a:lnTo>
                  <a:cubicBezTo>
                    <a:pt x="1086429" y="0"/>
                    <a:pt x="1109375" y="9505"/>
                    <a:pt x="1126293" y="26423"/>
                  </a:cubicBezTo>
                  <a:cubicBezTo>
                    <a:pt x="1143212" y="43341"/>
                    <a:pt x="1152716" y="66287"/>
                    <a:pt x="1152716" y="90213"/>
                  </a:cubicBezTo>
                  <a:lnTo>
                    <a:pt x="1152716" y="518202"/>
                  </a:lnTo>
                  <a:cubicBezTo>
                    <a:pt x="1152716" y="568025"/>
                    <a:pt x="1112326" y="608415"/>
                    <a:pt x="1062503" y="608415"/>
                  </a:cubicBezTo>
                  <a:lnTo>
                    <a:pt x="90213" y="608415"/>
                  </a:lnTo>
                  <a:cubicBezTo>
                    <a:pt x="40390" y="608415"/>
                    <a:pt x="0" y="568025"/>
                    <a:pt x="0" y="518202"/>
                  </a:cubicBezTo>
                  <a:lnTo>
                    <a:pt x="0" y="90213"/>
                  </a:lnTo>
                  <a:cubicBezTo>
                    <a:pt x="0" y="40390"/>
                    <a:pt x="40390" y="0"/>
                    <a:pt x="90213" y="0"/>
                  </a:cubicBezTo>
                  <a:close/>
                </a:path>
              </a:pathLst>
            </a:custGeom>
            <a:solidFill>
              <a:srgbClr val="5479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641" y="3889415"/>
            <a:ext cx="4376719" cy="2310076"/>
            <a:chOff x="0" y="0"/>
            <a:chExt cx="1152716" cy="6084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2716" cy="608415"/>
            </a:xfrm>
            <a:custGeom>
              <a:avLst/>
              <a:gdLst/>
              <a:ahLst/>
              <a:cxnLst/>
              <a:rect l="l" t="t" r="r" b="b"/>
              <a:pathLst>
                <a:path w="1152716" h="608415">
                  <a:moveTo>
                    <a:pt x="90213" y="0"/>
                  </a:moveTo>
                  <a:lnTo>
                    <a:pt x="1062503" y="0"/>
                  </a:lnTo>
                  <a:cubicBezTo>
                    <a:pt x="1086429" y="0"/>
                    <a:pt x="1109375" y="9505"/>
                    <a:pt x="1126293" y="26423"/>
                  </a:cubicBezTo>
                  <a:cubicBezTo>
                    <a:pt x="1143212" y="43341"/>
                    <a:pt x="1152716" y="66287"/>
                    <a:pt x="1152716" y="90213"/>
                  </a:cubicBezTo>
                  <a:lnTo>
                    <a:pt x="1152716" y="518202"/>
                  </a:lnTo>
                  <a:cubicBezTo>
                    <a:pt x="1152716" y="568025"/>
                    <a:pt x="1112326" y="608415"/>
                    <a:pt x="1062503" y="608415"/>
                  </a:cubicBezTo>
                  <a:lnTo>
                    <a:pt x="90213" y="608415"/>
                  </a:lnTo>
                  <a:cubicBezTo>
                    <a:pt x="40390" y="608415"/>
                    <a:pt x="0" y="568025"/>
                    <a:pt x="0" y="518202"/>
                  </a:cubicBezTo>
                  <a:lnTo>
                    <a:pt x="0" y="90213"/>
                  </a:lnTo>
                  <a:cubicBezTo>
                    <a:pt x="0" y="40390"/>
                    <a:pt x="40390" y="0"/>
                    <a:pt x="90213" y="0"/>
                  </a:cubicBezTo>
                  <a:close/>
                </a:path>
              </a:pathLst>
            </a:custGeom>
            <a:solidFill>
              <a:srgbClr val="5479F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82581" y="3898940"/>
            <a:ext cx="4376719" cy="2310076"/>
            <a:chOff x="0" y="0"/>
            <a:chExt cx="1152716" cy="6084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2716" cy="608415"/>
            </a:xfrm>
            <a:custGeom>
              <a:avLst/>
              <a:gdLst/>
              <a:ahLst/>
              <a:cxnLst/>
              <a:rect l="l" t="t" r="r" b="b"/>
              <a:pathLst>
                <a:path w="1152716" h="608415">
                  <a:moveTo>
                    <a:pt x="90213" y="0"/>
                  </a:moveTo>
                  <a:lnTo>
                    <a:pt x="1062503" y="0"/>
                  </a:lnTo>
                  <a:cubicBezTo>
                    <a:pt x="1086429" y="0"/>
                    <a:pt x="1109375" y="9505"/>
                    <a:pt x="1126293" y="26423"/>
                  </a:cubicBezTo>
                  <a:cubicBezTo>
                    <a:pt x="1143212" y="43341"/>
                    <a:pt x="1152716" y="66287"/>
                    <a:pt x="1152716" y="90213"/>
                  </a:cubicBezTo>
                  <a:lnTo>
                    <a:pt x="1152716" y="518202"/>
                  </a:lnTo>
                  <a:cubicBezTo>
                    <a:pt x="1152716" y="568025"/>
                    <a:pt x="1112326" y="608415"/>
                    <a:pt x="1062503" y="608415"/>
                  </a:cubicBezTo>
                  <a:lnTo>
                    <a:pt x="90213" y="608415"/>
                  </a:lnTo>
                  <a:cubicBezTo>
                    <a:pt x="40390" y="608415"/>
                    <a:pt x="0" y="568025"/>
                    <a:pt x="0" y="518202"/>
                  </a:cubicBezTo>
                  <a:lnTo>
                    <a:pt x="0" y="90213"/>
                  </a:lnTo>
                  <a:cubicBezTo>
                    <a:pt x="0" y="40390"/>
                    <a:pt x="40390" y="0"/>
                    <a:pt x="90213" y="0"/>
                  </a:cubicBezTo>
                  <a:close/>
                </a:path>
              </a:pathLst>
            </a:custGeom>
            <a:solidFill>
              <a:srgbClr val="5479F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770227"/>
            <a:ext cx="2553767" cy="59737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74003" y="7766837"/>
            <a:ext cx="2560383" cy="22624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75065" y="7198498"/>
            <a:ext cx="3088502" cy="308850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446228" y="338138"/>
            <a:ext cx="14497969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13800" spc="-259" dirty="0" err="1">
                <a:solidFill>
                  <a:srgbClr val="216AD9"/>
                </a:solidFill>
                <a:latin typeface="Poppins Medium Bold"/>
              </a:rPr>
              <a:t>июнь</a:t>
            </a:r>
            <a:endParaRPr lang="en-US" sz="13800" spc="-259" dirty="0">
              <a:solidFill>
                <a:srgbClr val="216AD9"/>
              </a:solidFill>
              <a:latin typeface="Poppins Medium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53818" y="7433462"/>
            <a:ext cx="345911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spc="-64">
                <a:solidFill>
                  <a:srgbClr val="FFFFFF"/>
                </a:solidFill>
                <a:latin typeface="Poppins Medium Bold"/>
              </a:rPr>
              <a:t>Step plan 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14444" y="7433462"/>
            <a:ext cx="345911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spc="-64">
                <a:solidFill>
                  <a:srgbClr val="FFFFFF"/>
                </a:solidFill>
                <a:latin typeface="Poppins Medium Bold"/>
              </a:rPr>
              <a:t>Step plan 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95015" y="4078762"/>
            <a:ext cx="3459113" cy="183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 spc="-110">
                <a:solidFill>
                  <a:srgbClr val="FFFFFF"/>
                </a:solidFill>
                <a:latin typeface="Poppins"/>
              </a:rPr>
              <a:t>мастер-класс по экодизайну и флористике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52226" y="2079665"/>
            <a:ext cx="3917916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00BF63"/>
                </a:solidFill>
                <a:latin typeface="Poppins Medium Bold"/>
              </a:rPr>
              <a:t>09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85042" y="2079665"/>
            <a:ext cx="3917916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00BF63"/>
                </a:solidFill>
                <a:latin typeface="Poppins Medium Bold"/>
              </a:rPr>
              <a:t>16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-848219" y="346115"/>
            <a:ext cx="14497969" cy="141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13800" spc="-259" dirty="0" err="1">
                <a:solidFill>
                  <a:srgbClr val="00BF63"/>
                </a:solidFill>
                <a:latin typeface="Poppins Medium Bold"/>
              </a:rPr>
              <a:t>экологический</a:t>
            </a:r>
            <a:endParaRPr lang="en-US" sz="13800" spc="-259" dirty="0">
              <a:solidFill>
                <a:srgbClr val="00BF63"/>
              </a:solidFill>
              <a:latin typeface="Poppins Medium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341384" y="2079665"/>
            <a:ext cx="3917916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00BF63"/>
                </a:solidFill>
                <a:latin typeface="Poppins Medium Bold"/>
              </a:rPr>
              <a:t>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14444" y="4078762"/>
            <a:ext cx="3459113" cy="183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 spc="-110">
                <a:solidFill>
                  <a:srgbClr val="FFFFFF"/>
                </a:solidFill>
                <a:latin typeface="Poppins"/>
              </a:rPr>
              <a:t>Экскурсия в Уголке Живой природы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55363" y="6628116"/>
            <a:ext cx="371164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216AD9"/>
                </a:solidFill>
                <a:latin typeface="Poppins Medium Bold"/>
              </a:rPr>
              <a:t>15:00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14444" y="6637641"/>
            <a:ext cx="371164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216AD9"/>
                </a:solidFill>
                <a:latin typeface="Poppins Medium Bold"/>
              </a:rPr>
              <a:t>15:00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41384" y="6647166"/>
            <a:ext cx="371164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216AD9"/>
                </a:solidFill>
                <a:latin typeface="Poppins Medium Bold"/>
              </a:rPr>
              <a:t>15:00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389759" y="4177809"/>
            <a:ext cx="3459113" cy="183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 spc="-110">
                <a:solidFill>
                  <a:srgbClr val="FFFFFF"/>
                </a:solidFill>
                <a:latin typeface="Poppins"/>
              </a:rPr>
              <a:t>Интерактивная игра "Умный кошелек"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2824" y="3889415"/>
            <a:ext cx="4376719" cy="2310076"/>
            <a:chOff x="0" y="0"/>
            <a:chExt cx="1152716" cy="6084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2716" cy="608415"/>
            </a:xfrm>
            <a:custGeom>
              <a:avLst/>
              <a:gdLst/>
              <a:ahLst/>
              <a:cxnLst/>
              <a:rect l="l" t="t" r="r" b="b"/>
              <a:pathLst>
                <a:path w="1152716" h="608415">
                  <a:moveTo>
                    <a:pt x="90213" y="0"/>
                  </a:moveTo>
                  <a:lnTo>
                    <a:pt x="1062503" y="0"/>
                  </a:lnTo>
                  <a:cubicBezTo>
                    <a:pt x="1086429" y="0"/>
                    <a:pt x="1109375" y="9505"/>
                    <a:pt x="1126293" y="26423"/>
                  </a:cubicBezTo>
                  <a:cubicBezTo>
                    <a:pt x="1143212" y="43341"/>
                    <a:pt x="1152716" y="66287"/>
                    <a:pt x="1152716" y="90213"/>
                  </a:cubicBezTo>
                  <a:lnTo>
                    <a:pt x="1152716" y="518202"/>
                  </a:lnTo>
                  <a:cubicBezTo>
                    <a:pt x="1152716" y="568025"/>
                    <a:pt x="1112326" y="608415"/>
                    <a:pt x="1062503" y="608415"/>
                  </a:cubicBezTo>
                  <a:lnTo>
                    <a:pt x="90213" y="608415"/>
                  </a:lnTo>
                  <a:cubicBezTo>
                    <a:pt x="40390" y="608415"/>
                    <a:pt x="0" y="568025"/>
                    <a:pt x="0" y="518202"/>
                  </a:cubicBezTo>
                  <a:lnTo>
                    <a:pt x="0" y="90213"/>
                  </a:lnTo>
                  <a:cubicBezTo>
                    <a:pt x="0" y="40390"/>
                    <a:pt x="40390" y="0"/>
                    <a:pt x="90213" y="0"/>
                  </a:cubicBezTo>
                  <a:close/>
                </a:path>
              </a:pathLst>
            </a:custGeom>
            <a:solidFill>
              <a:srgbClr val="5479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641" y="3889415"/>
            <a:ext cx="4376719" cy="2310076"/>
            <a:chOff x="0" y="0"/>
            <a:chExt cx="1152716" cy="6084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2716" cy="608415"/>
            </a:xfrm>
            <a:custGeom>
              <a:avLst/>
              <a:gdLst/>
              <a:ahLst/>
              <a:cxnLst/>
              <a:rect l="l" t="t" r="r" b="b"/>
              <a:pathLst>
                <a:path w="1152716" h="608415">
                  <a:moveTo>
                    <a:pt x="90213" y="0"/>
                  </a:moveTo>
                  <a:lnTo>
                    <a:pt x="1062503" y="0"/>
                  </a:lnTo>
                  <a:cubicBezTo>
                    <a:pt x="1086429" y="0"/>
                    <a:pt x="1109375" y="9505"/>
                    <a:pt x="1126293" y="26423"/>
                  </a:cubicBezTo>
                  <a:cubicBezTo>
                    <a:pt x="1143212" y="43341"/>
                    <a:pt x="1152716" y="66287"/>
                    <a:pt x="1152716" y="90213"/>
                  </a:cubicBezTo>
                  <a:lnTo>
                    <a:pt x="1152716" y="518202"/>
                  </a:lnTo>
                  <a:cubicBezTo>
                    <a:pt x="1152716" y="568025"/>
                    <a:pt x="1112326" y="608415"/>
                    <a:pt x="1062503" y="608415"/>
                  </a:cubicBezTo>
                  <a:lnTo>
                    <a:pt x="90213" y="608415"/>
                  </a:lnTo>
                  <a:cubicBezTo>
                    <a:pt x="40390" y="608415"/>
                    <a:pt x="0" y="568025"/>
                    <a:pt x="0" y="518202"/>
                  </a:cubicBezTo>
                  <a:lnTo>
                    <a:pt x="0" y="90213"/>
                  </a:lnTo>
                  <a:cubicBezTo>
                    <a:pt x="0" y="40390"/>
                    <a:pt x="40390" y="0"/>
                    <a:pt x="90213" y="0"/>
                  </a:cubicBezTo>
                  <a:close/>
                </a:path>
              </a:pathLst>
            </a:custGeom>
            <a:solidFill>
              <a:srgbClr val="5479F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82581" y="3898940"/>
            <a:ext cx="4376719" cy="2310076"/>
            <a:chOff x="0" y="0"/>
            <a:chExt cx="1152716" cy="6084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2716" cy="608415"/>
            </a:xfrm>
            <a:custGeom>
              <a:avLst/>
              <a:gdLst/>
              <a:ahLst/>
              <a:cxnLst/>
              <a:rect l="l" t="t" r="r" b="b"/>
              <a:pathLst>
                <a:path w="1152716" h="608415">
                  <a:moveTo>
                    <a:pt x="90213" y="0"/>
                  </a:moveTo>
                  <a:lnTo>
                    <a:pt x="1062503" y="0"/>
                  </a:lnTo>
                  <a:cubicBezTo>
                    <a:pt x="1086429" y="0"/>
                    <a:pt x="1109375" y="9505"/>
                    <a:pt x="1126293" y="26423"/>
                  </a:cubicBezTo>
                  <a:cubicBezTo>
                    <a:pt x="1143212" y="43341"/>
                    <a:pt x="1152716" y="66287"/>
                    <a:pt x="1152716" y="90213"/>
                  </a:cubicBezTo>
                  <a:lnTo>
                    <a:pt x="1152716" y="518202"/>
                  </a:lnTo>
                  <a:cubicBezTo>
                    <a:pt x="1152716" y="568025"/>
                    <a:pt x="1112326" y="608415"/>
                    <a:pt x="1062503" y="608415"/>
                  </a:cubicBezTo>
                  <a:lnTo>
                    <a:pt x="90213" y="608415"/>
                  </a:lnTo>
                  <a:cubicBezTo>
                    <a:pt x="40390" y="608415"/>
                    <a:pt x="0" y="568025"/>
                    <a:pt x="0" y="518202"/>
                  </a:cubicBezTo>
                  <a:lnTo>
                    <a:pt x="0" y="90213"/>
                  </a:lnTo>
                  <a:cubicBezTo>
                    <a:pt x="0" y="40390"/>
                    <a:pt x="40390" y="0"/>
                    <a:pt x="90213" y="0"/>
                  </a:cubicBezTo>
                  <a:close/>
                </a:path>
              </a:pathLst>
            </a:custGeom>
            <a:solidFill>
              <a:srgbClr val="5479F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98120" y="7933041"/>
            <a:ext cx="3226127" cy="23349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7560" y="8148486"/>
            <a:ext cx="2985997" cy="22196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82883" y="7933041"/>
            <a:ext cx="2634919" cy="233150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821955" y="338138"/>
            <a:ext cx="14497969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13800" spc="-259" dirty="0" err="1">
                <a:solidFill>
                  <a:srgbClr val="216AD9"/>
                </a:solidFill>
                <a:latin typeface="Poppins Medium Bold"/>
              </a:rPr>
              <a:t>июль</a:t>
            </a:r>
            <a:endParaRPr lang="en-US" sz="13800" spc="-259" dirty="0">
              <a:solidFill>
                <a:srgbClr val="216AD9"/>
              </a:solidFill>
              <a:latin typeface="Poppins Medium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53818" y="7433462"/>
            <a:ext cx="345911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spc="-64">
                <a:solidFill>
                  <a:srgbClr val="FFFFFF"/>
                </a:solidFill>
                <a:latin typeface="Poppins Medium Bold"/>
              </a:rPr>
              <a:t>Step plan 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14444" y="7433462"/>
            <a:ext cx="345911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spc="-64">
                <a:solidFill>
                  <a:srgbClr val="FFFFFF"/>
                </a:solidFill>
                <a:latin typeface="Poppins Medium Bold"/>
              </a:rPr>
              <a:t>Step plan 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95015" y="4078762"/>
            <a:ext cx="3459113" cy="183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 spc="-110">
                <a:solidFill>
                  <a:srgbClr val="FFFFFF"/>
                </a:solidFill>
                <a:latin typeface="Poppins"/>
              </a:rPr>
              <a:t>Интерактивная игра "Это мой город"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52226" y="2079665"/>
            <a:ext cx="3917916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AD1A30"/>
                </a:solidFill>
                <a:latin typeface="Poppins Medium Bold"/>
              </a:rPr>
              <a:t>07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85042" y="2079665"/>
            <a:ext cx="3917916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AD1A30"/>
                </a:solidFill>
                <a:latin typeface="Poppins Medium Bold"/>
              </a:rPr>
              <a:t>14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-293344" y="346115"/>
            <a:ext cx="14497969" cy="141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13800" spc="-259" dirty="0" err="1">
                <a:solidFill>
                  <a:srgbClr val="AD1A30"/>
                </a:solidFill>
                <a:latin typeface="Poppins Medium Bold"/>
              </a:rPr>
              <a:t>краеведческий</a:t>
            </a:r>
            <a:endParaRPr lang="en-US" sz="13800" spc="-259" dirty="0">
              <a:solidFill>
                <a:srgbClr val="AD1A30"/>
              </a:solidFill>
              <a:latin typeface="Poppins Medium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341384" y="2079665"/>
            <a:ext cx="3917916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AD1A30"/>
                </a:solidFill>
                <a:latin typeface="Poppins Medium Bold"/>
              </a:rPr>
              <a:t>28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14444" y="4078762"/>
            <a:ext cx="3459113" cy="183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 spc="-110">
                <a:solidFill>
                  <a:srgbClr val="FFFFFF"/>
                </a:solidFill>
                <a:latin typeface="Poppins"/>
              </a:rPr>
              <a:t>Викторина "Жодино - это наш город"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55363" y="6628116"/>
            <a:ext cx="371164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216AD9"/>
                </a:solidFill>
                <a:latin typeface="Poppins Medium Bold"/>
              </a:rPr>
              <a:t>11:00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14444" y="6637641"/>
            <a:ext cx="371164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216AD9"/>
                </a:solidFill>
                <a:latin typeface="Poppins Medium Bold"/>
              </a:rPr>
              <a:t>11:00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41384" y="6647166"/>
            <a:ext cx="371164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216AD9"/>
                </a:solidFill>
                <a:latin typeface="Poppins Medium Bold"/>
              </a:rPr>
              <a:t>11:00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389759" y="4177809"/>
            <a:ext cx="3459113" cy="183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 spc="-110">
                <a:solidFill>
                  <a:srgbClr val="FFFFFF"/>
                </a:solidFill>
                <a:latin typeface="Poppins"/>
              </a:rPr>
              <a:t>Интерактивная игра "Бабушкин сундук"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2824" y="3889415"/>
            <a:ext cx="4376719" cy="2310076"/>
            <a:chOff x="0" y="0"/>
            <a:chExt cx="1152716" cy="6084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2716" cy="608415"/>
            </a:xfrm>
            <a:custGeom>
              <a:avLst/>
              <a:gdLst/>
              <a:ahLst/>
              <a:cxnLst/>
              <a:rect l="l" t="t" r="r" b="b"/>
              <a:pathLst>
                <a:path w="1152716" h="608415">
                  <a:moveTo>
                    <a:pt x="90213" y="0"/>
                  </a:moveTo>
                  <a:lnTo>
                    <a:pt x="1062503" y="0"/>
                  </a:lnTo>
                  <a:cubicBezTo>
                    <a:pt x="1086429" y="0"/>
                    <a:pt x="1109375" y="9505"/>
                    <a:pt x="1126293" y="26423"/>
                  </a:cubicBezTo>
                  <a:cubicBezTo>
                    <a:pt x="1143212" y="43341"/>
                    <a:pt x="1152716" y="66287"/>
                    <a:pt x="1152716" y="90213"/>
                  </a:cubicBezTo>
                  <a:lnTo>
                    <a:pt x="1152716" y="518202"/>
                  </a:lnTo>
                  <a:cubicBezTo>
                    <a:pt x="1152716" y="568025"/>
                    <a:pt x="1112326" y="608415"/>
                    <a:pt x="1062503" y="608415"/>
                  </a:cubicBezTo>
                  <a:lnTo>
                    <a:pt x="90213" y="608415"/>
                  </a:lnTo>
                  <a:cubicBezTo>
                    <a:pt x="40390" y="608415"/>
                    <a:pt x="0" y="568025"/>
                    <a:pt x="0" y="518202"/>
                  </a:cubicBezTo>
                  <a:lnTo>
                    <a:pt x="0" y="90213"/>
                  </a:lnTo>
                  <a:cubicBezTo>
                    <a:pt x="0" y="40390"/>
                    <a:pt x="40390" y="0"/>
                    <a:pt x="90213" y="0"/>
                  </a:cubicBezTo>
                  <a:close/>
                </a:path>
              </a:pathLst>
            </a:custGeom>
            <a:solidFill>
              <a:srgbClr val="5479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641" y="3889415"/>
            <a:ext cx="4376719" cy="2310076"/>
            <a:chOff x="0" y="0"/>
            <a:chExt cx="1152716" cy="6084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2716" cy="608415"/>
            </a:xfrm>
            <a:custGeom>
              <a:avLst/>
              <a:gdLst/>
              <a:ahLst/>
              <a:cxnLst/>
              <a:rect l="l" t="t" r="r" b="b"/>
              <a:pathLst>
                <a:path w="1152716" h="608415">
                  <a:moveTo>
                    <a:pt x="90213" y="0"/>
                  </a:moveTo>
                  <a:lnTo>
                    <a:pt x="1062503" y="0"/>
                  </a:lnTo>
                  <a:cubicBezTo>
                    <a:pt x="1086429" y="0"/>
                    <a:pt x="1109375" y="9505"/>
                    <a:pt x="1126293" y="26423"/>
                  </a:cubicBezTo>
                  <a:cubicBezTo>
                    <a:pt x="1143212" y="43341"/>
                    <a:pt x="1152716" y="66287"/>
                    <a:pt x="1152716" y="90213"/>
                  </a:cubicBezTo>
                  <a:lnTo>
                    <a:pt x="1152716" y="518202"/>
                  </a:lnTo>
                  <a:cubicBezTo>
                    <a:pt x="1152716" y="568025"/>
                    <a:pt x="1112326" y="608415"/>
                    <a:pt x="1062503" y="608415"/>
                  </a:cubicBezTo>
                  <a:lnTo>
                    <a:pt x="90213" y="608415"/>
                  </a:lnTo>
                  <a:cubicBezTo>
                    <a:pt x="40390" y="608415"/>
                    <a:pt x="0" y="568025"/>
                    <a:pt x="0" y="518202"/>
                  </a:cubicBezTo>
                  <a:lnTo>
                    <a:pt x="0" y="90213"/>
                  </a:lnTo>
                  <a:cubicBezTo>
                    <a:pt x="0" y="40390"/>
                    <a:pt x="40390" y="0"/>
                    <a:pt x="90213" y="0"/>
                  </a:cubicBezTo>
                  <a:close/>
                </a:path>
              </a:pathLst>
            </a:custGeom>
            <a:solidFill>
              <a:srgbClr val="5479F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82581" y="3898940"/>
            <a:ext cx="4376719" cy="2310076"/>
            <a:chOff x="0" y="0"/>
            <a:chExt cx="1152716" cy="6084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2716" cy="608415"/>
            </a:xfrm>
            <a:custGeom>
              <a:avLst/>
              <a:gdLst/>
              <a:ahLst/>
              <a:cxnLst/>
              <a:rect l="l" t="t" r="r" b="b"/>
              <a:pathLst>
                <a:path w="1152716" h="608415">
                  <a:moveTo>
                    <a:pt x="90213" y="0"/>
                  </a:moveTo>
                  <a:lnTo>
                    <a:pt x="1062503" y="0"/>
                  </a:lnTo>
                  <a:cubicBezTo>
                    <a:pt x="1086429" y="0"/>
                    <a:pt x="1109375" y="9505"/>
                    <a:pt x="1126293" y="26423"/>
                  </a:cubicBezTo>
                  <a:cubicBezTo>
                    <a:pt x="1143212" y="43341"/>
                    <a:pt x="1152716" y="66287"/>
                    <a:pt x="1152716" y="90213"/>
                  </a:cubicBezTo>
                  <a:lnTo>
                    <a:pt x="1152716" y="518202"/>
                  </a:lnTo>
                  <a:cubicBezTo>
                    <a:pt x="1152716" y="568025"/>
                    <a:pt x="1112326" y="608415"/>
                    <a:pt x="1062503" y="608415"/>
                  </a:cubicBezTo>
                  <a:lnTo>
                    <a:pt x="90213" y="608415"/>
                  </a:lnTo>
                  <a:cubicBezTo>
                    <a:pt x="40390" y="608415"/>
                    <a:pt x="0" y="568025"/>
                    <a:pt x="0" y="518202"/>
                  </a:cubicBezTo>
                  <a:lnTo>
                    <a:pt x="0" y="90213"/>
                  </a:lnTo>
                  <a:cubicBezTo>
                    <a:pt x="0" y="40390"/>
                    <a:pt x="40390" y="0"/>
                    <a:pt x="90213" y="0"/>
                  </a:cubicBezTo>
                  <a:close/>
                </a:path>
              </a:pathLst>
            </a:custGeom>
            <a:solidFill>
              <a:srgbClr val="5479F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06783" y="6732891"/>
            <a:ext cx="3519302" cy="33337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11168" y="5608355"/>
            <a:ext cx="2275408" cy="401216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051357" y="338137"/>
            <a:ext cx="14497969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13800" spc="-259">
                <a:solidFill>
                  <a:srgbClr val="216AD9"/>
                </a:solidFill>
                <a:latin typeface="Poppins Medium Bold"/>
              </a:rPr>
              <a:t>август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53818" y="7433462"/>
            <a:ext cx="345911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spc="-64">
                <a:solidFill>
                  <a:srgbClr val="FFFFFF"/>
                </a:solidFill>
                <a:latin typeface="Poppins Medium Bold"/>
              </a:rPr>
              <a:t>Step plan 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14444" y="7433462"/>
            <a:ext cx="345911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spc="-64">
                <a:solidFill>
                  <a:srgbClr val="FFFFFF"/>
                </a:solidFill>
                <a:latin typeface="Poppins Medium Bold"/>
              </a:rPr>
              <a:t>Step plan 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95015" y="4078762"/>
            <a:ext cx="3459113" cy="1226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 spc="-110">
                <a:solidFill>
                  <a:srgbClr val="FFFFFF"/>
                </a:solidFill>
                <a:latin typeface="Poppins"/>
              </a:rPr>
              <a:t>Мастер-класс по скалолазанию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52226" y="2079665"/>
            <a:ext cx="3917916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11100F"/>
                </a:solidFill>
                <a:latin typeface="Poppins Medium Bold"/>
              </a:rPr>
              <a:t>05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85042" y="2079665"/>
            <a:ext cx="3917916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11100F"/>
                </a:solidFill>
                <a:latin typeface="Poppins Medium Bold"/>
              </a:rPr>
              <a:t>12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-293344" y="346115"/>
            <a:ext cx="14497969" cy="141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13800" spc="-259" dirty="0" err="1">
                <a:solidFill>
                  <a:srgbClr val="11100F"/>
                </a:solidFill>
                <a:latin typeface="Poppins Medium Bold"/>
              </a:rPr>
              <a:t>туристический</a:t>
            </a:r>
            <a:endParaRPr lang="en-US" sz="13800" spc="-259" dirty="0">
              <a:solidFill>
                <a:srgbClr val="11100F"/>
              </a:solidFill>
              <a:latin typeface="Poppins Medium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341384" y="2079665"/>
            <a:ext cx="3917916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11100F"/>
                </a:solidFill>
                <a:latin typeface="Poppins Medium Bold"/>
              </a:rPr>
              <a:t>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85042" y="4078762"/>
            <a:ext cx="3688514" cy="1226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 spc="-110">
                <a:solidFill>
                  <a:srgbClr val="FFFFFF"/>
                </a:solidFill>
                <a:latin typeface="Poppins"/>
              </a:rPr>
              <a:t>Мастер-класс по ориентированию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2487" y="6309512"/>
            <a:ext cx="371164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216AD9"/>
                </a:solidFill>
                <a:latin typeface="Poppins Medium Bold"/>
              </a:rPr>
              <a:t>11:00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14444" y="6637641"/>
            <a:ext cx="371164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216AD9"/>
                </a:solidFill>
                <a:latin typeface="Poppins Medium Bold"/>
              </a:rPr>
              <a:t>11:00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726285" y="6461912"/>
            <a:ext cx="3711641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</a:pPr>
            <a:r>
              <a:rPr lang="en-US" sz="8099" spc="-259">
                <a:solidFill>
                  <a:srgbClr val="216AD9"/>
                </a:solidFill>
                <a:latin typeface="Poppins Medium Bold"/>
              </a:rPr>
              <a:t>11:00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389759" y="4177809"/>
            <a:ext cx="3459113" cy="183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 spc="-110">
                <a:solidFill>
                  <a:srgbClr val="FFFFFF"/>
                </a:solidFill>
                <a:latin typeface="Poppins"/>
              </a:rPr>
              <a:t>Практикум "В здоровом теле - здоровый дух"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32" b="989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83" y="7290103"/>
            <a:ext cx="4448576" cy="313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107</Words>
  <Application>Microsoft Office PowerPoint</Application>
  <PresentationFormat>Произвольный</PresentationFormat>
  <Paragraphs>46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TT Norms Bold</vt:lpstr>
      <vt:lpstr>League Spartan Bold</vt:lpstr>
      <vt:lpstr>Calibri</vt:lpstr>
      <vt:lpstr>Poppins Medium Bold</vt:lpstr>
      <vt:lpstr>Arial</vt:lpstr>
      <vt:lpstr>Times New Roman</vt:lpstr>
      <vt:lpstr>Poppins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мероприятий филиала "Турист"</dc:title>
  <cp:lastModifiedBy>Учетная запись Майкрософт</cp:lastModifiedBy>
  <cp:revision>3</cp:revision>
  <dcterms:created xsi:type="dcterms:W3CDTF">2006-08-16T00:00:00Z</dcterms:created>
  <dcterms:modified xsi:type="dcterms:W3CDTF">2023-05-18T06:29:32Z</dcterms:modified>
  <dc:identifier>DAFjEqEAH-E</dc:identifier>
</cp:coreProperties>
</file>